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Grand Cru M" charset="1" panose="00000500000000000000"/>
      <p:regular r:id="rId7"/>
    </p:embeddedFont>
    <p:embeddedFont>
      <p:font typeface="Malibu" charset="1" panose="02000000000000000000"/>
      <p:regular r:id="rId8"/>
    </p:embeddedFont>
    <p:embeddedFont>
      <p:font typeface="Josefin Sans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267" t="-312" r="-38267" b="-31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869424" y="10777885"/>
            <a:ext cx="11965046" cy="12116502"/>
            <a:chOff x="0" y="0"/>
            <a:chExt cx="15953394" cy="1615533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5953394" cy="16155336"/>
            </a:xfrm>
            <a:custGeom>
              <a:avLst/>
              <a:gdLst/>
              <a:ahLst/>
              <a:cxnLst/>
              <a:rect r="r" b="b" t="t" l="l"/>
              <a:pathLst>
                <a:path h="16155336" w="15953394">
                  <a:moveTo>
                    <a:pt x="0" y="0"/>
                  </a:moveTo>
                  <a:lnTo>
                    <a:pt x="15953394" y="0"/>
                  </a:lnTo>
                  <a:lnTo>
                    <a:pt x="15953394" y="16155336"/>
                  </a:lnTo>
                  <a:lnTo>
                    <a:pt x="0" y="16155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-2300901">
              <a:off x="1728932" y="3118505"/>
              <a:ext cx="12495529" cy="9918326"/>
            </a:xfrm>
            <a:custGeom>
              <a:avLst/>
              <a:gdLst/>
              <a:ahLst/>
              <a:cxnLst/>
              <a:rect r="r" b="b" t="t" l="l"/>
              <a:pathLst>
                <a:path h="9918326" w="12495529">
                  <a:moveTo>
                    <a:pt x="0" y="0"/>
                  </a:moveTo>
                  <a:lnTo>
                    <a:pt x="12495530" y="0"/>
                  </a:lnTo>
                  <a:lnTo>
                    <a:pt x="12495530" y="9918326"/>
                  </a:lnTo>
                  <a:lnTo>
                    <a:pt x="0" y="99183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0397550" y="1440883"/>
            <a:ext cx="6636901" cy="1277603"/>
          </a:xfrm>
          <a:custGeom>
            <a:avLst/>
            <a:gdLst/>
            <a:ahLst/>
            <a:cxnLst/>
            <a:rect r="r" b="b" t="t" l="l"/>
            <a:pathLst>
              <a:path h="1277603" w="6636901">
                <a:moveTo>
                  <a:pt x="0" y="0"/>
                </a:moveTo>
                <a:lnTo>
                  <a:pt x="6636900" y="0"/>
                </a:lnTo>
                <a:lnTo>
                  <a:pt x="6636900" y="1277603"/>
                </a:lnTo>
                <a:lnTo>
                  <a:pt x="0" y="127760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-7125581" y="17942011"/>
            <a:ext cx="20030953" cy="691978"/>
          </a:xfrm>
          <a:custGeom>
            <a:avLst/>
            <a:gdLst/>
            <a:ahLst/>
            <a:cxnLst/>
            <a:rect r="r" b="b" t="t" l="l"/>
            <a:pathLst>
              <a:path h="691978" w="20030953">
                <a:moveTo>
                  <a:pt x="0" y="0"/>
                </a:moveTo>
                <a:lnTo>
                  <a:pt x="20030953" y="0"/>
                </a:lnTo>
                <a:lnTo>
                  <a:pt x="20030953" y="691978"/>
                </a:lnTo>
                <a:lnTo>
                  <a:pt x="0" y="6919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7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14426188" y="17942011"/>
            <a:ext cx="20030953" cy="691978"/>
          </a:xfrm>
          <a:custGeom>
            <a:avLst/>
            <a:gdLst/>
            <a:ahLst/>
            <a:cxnLst/>
            <a:rect r="r" b="b" t="t" l="l"/>
            <a:pathLst>
              <a:path h="691978" w="20030953">
                <a:moveTo>
                  <a:pt x="0" y="0"/>
                </a:moveTo>
                <a:lnTo>
                  <a:pt x="20030953" y="0"/>
                </a:lnTo>
                <a:lnTo>
                  <a:pt x="20030953" y="691978"/>
                </a:lnTo>
                <a:lnTo>
                  <a:pt x="0" y="6919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7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099872" y="3861548"/>
            <a:ext cx="15504150" cy="4573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308"/>
              </a:lnSpc>
            </a:pPr>
            <a:r>
              <a:rPr lang="en-US" sz="19567">
                <a:solidFill>
                  <a:srgbClr val="323232"/>
                </a:solidFill>
                <a:latin typeface="Grand Cru M"/>
                <a:ea typeface="Grand Cru M"/>
                <a:cs typeface="Grand Cru M"/>
                <a:sym typeface="Grand Cru M"/>
              </a:rPr>
              <a:t>Graduation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110918" y="8197706"/>
            <a:ext cx="11255388" cy="3321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923"/>
              </a:lnSpc>
              <a:spcBef>
                <a:spcPct val="0"/>
              </a:spcBef>
            </a:pPr>
            <a:r>
              <a:rPr lang="en-US" sz="19231">
                <a:solidFill>
                  <a:srgbClr val="323232"/>
                </a:solidFill>
                <a:latin typeface="Malibu"/>
                <a:ea typeface="Malibu"/>
                <a:cs typeface="Malibu"/>
                <a:sym typeface="Malibu"/>
              </a:rPr>
              <a:t>Party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099872" y="3621486"/>
            <a:ext cx="15232257" cy="1849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064"/>
              </a:lnSpc>
            </a:pPr>
            <a:r>
              <a:rPr lang="en-US" sz="10760">
                <a:solidFill>
                  <a:srgbClr val="323232"/>
                </a:solidFill>
                <a:latin typeface="Josefin Sans"/>
                <a:ea typeface="Josefin Sans"/>
                <a:cs typeface="Josefin Sans"/>
                <a:sym typeface="Josefin Sans"/>
              </a:rPr>
              <a:t>You are invited 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371876" y="21602277"/>
            <a:ext cx="22688248" cy="3343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413"/>
              </a:lnSpc>
              <a:spcBef>
                <a:spcPct val="0"/>
              </a:spcBef>
            </a:pPr>
            <a:r>
              <a:rPr lang="en-US" sz="19581">
                <a:solidFill>
                  <a:srgbClr val="323232"/>
                </a:solidFill>
                <a:latin typeface="Grand Cru M"/>
                <a:ea typeface="Grand Cru M"/>
                <a:cs typeface="Grand Cru M"/>
                <a:sym typeface="Grand Cru M"/>
              </a:rPr>
              <a:t>Class of 2030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484319" y="26108779"/>
            <a:ext cx="16463362" cy="1138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43"/>
              </a:lnSpc>
            </a:pPr>
            <a:r>
              <a:rPr lang="en-US" sz="11630">
                <a:solidFill>
                  <a:srgbClr val="323232"/>
                </a:solidFill>
                <a:latin typeface="Josefin Sans"/>
                <a:ea typeface="Josefin Sans"/>
                <a:cs typeface="Josefin Sans"/>
                <a:sym typeface="Josefin Sans"/>
              </a:rPr>
              <a:t>02 . May . at </a:t>
            </a:r>
            <a:r>
              <a:rPr lang="en-US" sz="11630">
                <a:solidFill>
                  <a:srgbClr val="323232"/>
                </a:solidFill>
                <a:latin typeface="Josefin Sans"/>
                <a:ea typeface="Josefin Sans"/>
                <a:cs typeface="Josefin Sans"/>
                <a:sym typeface="Josefin Sans"/>
              </a:rPr>
              <a:t>9:00 pm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899003" y="28988480"/>
            <a:ext cx="17344607" cy="2657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56"/>
              </a:lnSpc>
            </a:pPr>
            <a:r>
              <a:rPr lang="en-US" sz="9959" spc="-856">
                <a:solidFill>
                  <a:srgbClr val="323232"/>
                </a:solidFill>
                <a:latin typeface="Josefin Sans"/>
                <a:ea typeface="Josefin Sans"/>
                <a:cs typeface="Josefin Sans"/>
                <a:sym typeface="Josefin Sans"/>
              </a:rPr>
              <a:t>WARNER &amp; SPENCER</a:t>
            </a:r>
          </a:p>
          <a:p>
            <a:pPr algn="ctr">
              <a:lnSpc>
                <a:spcPts val="10556"/>
              </a:lnSpc>
            </a:pPr>
            <a:r>
              <a:rPr lang="en-US" sz="9959" spc="-856">
                <a:solidFill>
                  <a:srgbClr val="323232"/>
                </a:solidFill>
                <a:latin typeface="Josefin Sans"/>
                <a:ea typeface="Josefin Sans"/>
                <a:cs typeface="Josefin Sans"/>
                <a:sym typeface="Josefin Sans"/>
              </a:rPr>
              <a:t>HIGH SCHOOL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543906" y="32660457"/>
            <a:ext cx="22344187" cy="24157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77"/>
              </a:lnSpc>
            </a:pPr>
            <a:r>
              <a:rPr lang="en-US" sz="8682">
                <a:solidFill>
                  <a:srgbClr val="323232"/>
                </a:solidFill>
                <a:latin typeface="Josefin Sans"/>
                <a:ea typeface="Josefin Sans"/>
                <a:cs typeface="Josefin Sans"/>
                <a:sym typeface="Josefin Sans"/>
              </a:rPr>
              <a:t>123 Anywhere St., Any City, </a:t>
            </a:r>
          </a:p>
          <a:p>
            <a:pPr algn="ctr">
              <a:lnSpc>
                <a:spcPts val="9377"/>
              </a:lnSpc>
            </a:pPr>
            <a:r>
              <a:rPr lang="en-US" sz="8682">
                <a:solidFill>
                  <a:srgbClr val="323232"/>
                </a:solidFill>
                <a:latin typeface="Josefin Sans"/>
                <a:ea typeface="Josefin Sans"/>
                <a:cs typeface="Josefin Sans"/>
                <a:sym typeface="Josefin Sans"/>
              </a:rPr>
              <a:t>ST 12345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DAGysw4U8Hg</dc:identifier>
  <dcterms:modified xsi:type="dcterms:W3CDTF">2011-08-01T06:04:30Z</dcterms:modified>
  <cp:revision>1</cp:revision>
  <dc:title>White and Black Illustrative Graduation Party Invitation (30 x 40 in)</dc:title>
</cp:coreProperties>
</file>